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49B24-DF1E-4501-9B92-2635BFF7E09F}" v="10" dt="2024-09-06T13:34:33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5BDA-90AF-26B2-5D52-C1FF85B0E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EF37C-103D-B7E5-6CD3-9F946BDB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A54A6-2215-5FA2-CEBC-F1DB8A8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DC9B-7420-789C-2488-C6D1BA9F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20DD0-CB80-843E-66AD-E1946873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A7A3-82DA-464A-3E31-7873091A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6A746-5D2B-7310-39BA-78EDC04CF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A8D-0E4E-76F7-5B67-14913529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47014-66B9-9EB2-22CA-BF26A5B7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2C09B-36B8-0E9A-1E4A-D08A898B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005A62-0686-7667-964C-ADCE91B92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8EE49-FCB5-6447-80F9-5CF8AC1F6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9F1A-C91D-5E52-0294-183AA308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BF777-5E90-50A0-0326-C2716B33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2DDB9-3F35-6C39-08F9-8A52CD1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F7A5-4368-B738-0F39-53162311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DF6BD-6F9D-B969-277D-DD94E826B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FF28B-5DF5-11F8-80CD-B6656728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8BCD-3F7A-55E6-4CBD-A202453D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968A-3987-FDF0-C635-E4E15B2D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6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2C41-38FB-405D-4676-D35A42F5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B78E2-7A6D-3AE8-658B-737266144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19990-3A95-18AC-1145-5DEB145D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B09D-B7D4-8BA8-CD61-1D290F068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7CC1-2E24-D37C-3505-9F87C0A2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F3C6-3F44-3283-03A5-22021889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3CB3C-42F8-6BF5-5EA5-A801783F7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FF6CC-3DF9-BFC1-5349-412AA20A9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C1906-FA63-D624-9A09-AE4FECD3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8A528-8A15-9D32-1264-F9A66B4F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78D19-B1FA-00AC-94E3-EC2C42F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9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77B9-4532-B20E-38AB-99FF1819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F405B-6F94-FA4C-B8C1-AFE58C01D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6A01E-DE9E-F9C6-0B66-610154A8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49EFB-EC0D-C1E0-241E-02E898E29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61D54-5A61-2064-D140-9ABAD550C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593A9-61DE-EA14-E110-07B10604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2DEA9-ED21-48D7-9847-E04150F7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61ACD-0A3B-4E27-EF93-6C6FEF11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D23E-B235-F804-8430-D805B8FE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1BA0-717F-2052-4356-2FA5B088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DA474-9377-93EA-0C52-8BE8C0E3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DD3B0-744B-91C6-293E-CA0F392C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8460C-3C2C-600B-D80B-C9024B32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9DDE2-2725-F3D3-CF99-D2BC49D1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72A2-D8F8-5605-5725-40418EE0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0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14A7-28B9-E356-BE22-19565B03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8159E-D69D-EF04-64E2-77211788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3039D-126C-74EA-9C02-731FDC9C2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1AB8-0F2A-5E0E-A2C7-1DB2C537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E1DFD-FA35-306E-F673-5E469FAF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19A99-F046-4EAC-0F24-2C116696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AA14-058A-D9B3-AFD3-34E2D5A5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6E89B-E498-21E4-9281-ECE67E5D3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FDE64-088E-3BFC-FB36-B763602FD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16541-4DE0-1C81-5624-5291EF39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3CF5-9C98-BC64-0A36-D64FFB7DC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5C124-BFA3-8AE4-0502-5AD00395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6BB524-7F97-33F0-53FB-AB81F1F4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3C7A-5051-CF1F-8AD5-2B06A47A0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6D330-FB7E-28FD-AC07-1AFAC4210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E8D544-2468-45FF-916D-82501A6BBC8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0CE7-5A3F-FFBD-A49C-9B653E6CB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60A16-5397-7698-EB7B-C643B66B5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B4D25-DE03-EDFE-BC81-A8B183BE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474080"/>
            <a:ext cx="10909640" cy="1065836"/>
          </a:xfrm>
        </p:spPr>
        <p:txBody>
          <a:bodyPr anchor="ctr">
            <a:noAutofit/>
          </a:bodyPr>
          <a:lstStyle/>
          <a:p>
            <a:r>
              <a:rPr lang="en-US" sz="4000" b="1" i="0" dirty="0">
                <a:effectLst/>
                <a:highlight>
                  <a:srgbClr val="FFFFFF"/>
                </a:highlight>
                <a:latin typeface="Inter"/>
              </a:rPr>
              <a:t>Swimming Lessons </a:t>
            </a:r>
            <a:r>
              <a:rPr lang="en-US" sz="4000" b="1" dirty="0">
                <a:highlight>
                  <a:srgbClr val="FFFFFF"/>
                </a:highlight>
                <a:latin typeface="Inter"/>
              </a:rPr>
              <a:t>with</a:t>
            </a:r>
            <a:r>
              <a:rPr lang="en-US" sz="4000" b="1" i="0" dirty="0">
                <a:effectLst/>
                <a:highlight>
                  <a:srgbClr val="FFFFFF"/>
                </a:highlight>
                <a:latin typeface="Inter"/>
              </a:rPr>
              <a:t> the British Swim School at DoubleTree Hotel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4B409-35D7-B8EB-E307-C1A990357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905" y="5653053"/>
            <a:ext cx="10909643" cy="552659"/>
          </a:xfrm>
        </p:spPr>
        <p:txBody>
          <a:bodyPr anchor="ctr">
            <a:normAutofit/>
          </a:bodyPr>
          <a:lstStyle/>
          <a:p>
            <a:r>
              <a:rPr lang="en-US" dirty="0"/>
              <a:t>With the Autism Resource Center and </a:t>
            </a:r>
            <a:r>
              <a:rPr lang="en-US"/>
              <a:t>Worcester County </a:t>
            </a:r>
            <a:r>
              <a:rPr lang="en-US" dirty="0"/>
              <a:t>District Attorney’s Office</a:t>
            </a:r>
          </a:p>
        </p:txBody>
      </p:sp>
      <p:pic>
        <p:nvPicPr>
          <p:cNvPr id="6" name="Picture 5" descr="A sign in front of a plant&#10;&#10;Description automatically generated">
            <a:extLst>
              <a:ext uri="{FF2B5EF4-FFF2-40B4-BE49-F238E27FC236}">
                <a16:creationId xmlns:a16="http://schemas.microsoft.com/office/drawing/2014/main" id="{2A51BEBF-C02B-9677-65E1-32AA6F7F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60" y="675513"/>
            <a:ext cx="4087368" cy="3065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D8C18-9BDA-C0DF-1BEE-0E5EAC114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8812"/>
          <a:stretch/>
        </p:blipFill>
        <p:spPr>
          <a:xfrm rot="5400000">
            <a:off x="4059936" y="347583"/>
            <a:ext cx="4087368" cy="3721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18063-FFB1-E363-9A4D-AC2040965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04" y="424194"/>
            <a:ext cx="3758184" cy="3568163"/>
          </a:xfrm>
          <a:prstGeom prst="rect">
            <a:avLst/>
          </a:pr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3881F-697B-78C3-E54F-DD4E2C38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077390"/>
            <a:ext cx="10191405" cy="9712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I am going to swim lessons </a:t>
            </a:r>
            <a:r>
              <a:rPr lang="en-US" sz="2900" dirty="0">
                <a:highlight>
                  <a:srgbClr val="FFFFFF"/>
                </a:highlight>
              </a:rPr>
              <a:t>with the British Swim School</a:t>
            </a:r>
            <a:r>
              <a:rPr lang="en-US" sz="29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. When we get there, we will park the car and I walk safely to the building.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5CAED86D-A3A0-8582-EE59-56BB38FF5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b="5069"/>
          <a:stretch/>
        </p:blipFill>
        <p:spPr>
          <a:xfrm>
            <a:off x="5883540" y="228845"/>
            <a:ext cx="5803323" cy="39056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A7C4CE-B3C3-E32A-7B40-E1D41F321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r="24625"/>
          <a:stretch/>
        </p:blipFill>
        <p:spPr>
          <a:xfrm>
            <a:off x="2061145" y="210957"/>
            <a:ext cx="2471706" cy="36582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B2C6C8-C205-6A7E-33B9-BD795B57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60" y="5105484"/>
            <a:ext cx="1876687" cy="16956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F638C5-4433-D311-B0A7-A0B2F48D4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64" y="5200206"/>
            <a:ext cx="1438476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8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45E08-1A6D-6487-320B-752E7F52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0" i="0" dirty="0">
                <a:effectLst/>
                <a:highlight>
                  <a:srgbClr val="FFFFFF"/>
                </a:highlight>
              </a:rPr>
              <a:t>Swimming lessons are fun! I am excited to learn how to swim better.</a:t>
            </a:r>
            <a:br>
              <a:rPr lang="en-US" sz="2200" b="0" i="0" dirty="0">
                <a:effectLst/>
                <a:highlight>
                  <a:srgbClr val="FFFFFF"/>
                </a:highlight>
              </a:rPr>
            </a:br>
            <a:r>
              <a:rPr lang="en-US" sz="2200" b="0" i="0" dirty="0">
                <a:effectLst/>
                <a:highlight>
                  <a:srgbClr val="FFFFFF"/>
                </a:highlight>
              </a:rPr>
              <a:t>When I get to the </a:t>
            </a:r>
            <a:r>
              <a:rPr lang="en-US" sz="2200" dirty="0">
                <a:highlight>
                  <a:srgbClr val="FFFFFF"/>
                </a:highlight>
              </a:rPr>
              <a:t>British Swim School</a:t>
            </a:r>
            <a:r>
              <a:rPr lang="en-US" sz="2200" b="0" i="0" dirty="0">
                <a:effectLst/>
                <a:highlight>
                  <a:srgbClr val="FFFFFF"/>
                </a:highlight>
              </a:rPr>
              <a:t>, I will see my teacher and my classmates. The teacher is there to help me learn. The other kids are there to learn too.</a:t>
            </a:r>
            <a:br>
              <a:rPr lang="en-US" sz="2200" b="0" i="0" dirty="0">
                <a:effectLst/>
                <a:highlight>
                  <a:srgbClr val="FFFFFF"/>
                </a:highlight>
              </a:rPr>
            </a:br>
            <a:endParaRPr lang="en-US" sz="22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9CB25-72AD-423E-9EA5-D387E8680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2394"/>
          <a:stretch/>
        </p:blipFill>
        <p:spPr>
          <a:xfrm rot="5400000"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DE0C2-04CF-A8D4-29EF-7B90BEE0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510" y="4777587"/>
            <a:ext cx="1782808" cy="1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9BF1E-3914-7546-05E7-1E45FE24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/>
              <a:t>Before we start swimming, I will walk to the bathroom and change into </a:t>
            </a:r>
            <a:r>
              <a:rPr lang="en-US" sz="2600"/>
              <a:t>my swimsuit. </a:t>
            </a:r>
            <a:r>
              <a:rPr lang="en-US" sz="2600" dirty="0"/>
              <a:t>I can ask for help if I need it. It’s great that I have my towel ready.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675ADC-875F-B949-8CAB-987E4BB14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29261" y="895793"/>
            <a:ext cx="3895344" cy="2921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98A5-32C3-FB3E-2750-209F1C14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687" y="320040"/>
            <a:ext cx="5448034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pet with a design on the floor&#10;&#10;Description automatically generated with medium confidence">
            <a:extLst>
              <a:ext uri="{FF2B5EF4-FFF2-40B4-BE49-F238E27FC236}">
                <a16:creationId xmlns:a16="http://schemas.microsoft.com/office/drawing/2014/main" id="{01518EF5-2A0D-5863-972D-C8D0F64A3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498" y="949829"/>
            <a:ext cx="3751248" cy="28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5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E14F5-9F5A-C602-C0B3-1673496C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2600"/>
              <a:t>In swimming lessons, I will learn new skills. I will practice floating, kicking, and breathing in the water. I might feel a little nervous, but that is okay! I can take deep breaths to help me feel calm.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F3C292-9F8C-9441-15BD-5DE1961C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1922"/>
          <a:stretch/>
        </p:blipFill>
        <p:spPr>
          <a:xfrm rot="5400000">
            <a:off x="1353311" y="1806699"/>
            <a:ext cx="3714244" cy="515027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EA5DA7-C55D-E8B3-E07A-A83A3743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6669" y="3947253"/>
            <a:ext cx="971686" cy="943107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516621-9189-BB6C-26B8-607D300E3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18" y="2984778"/>
            <a:ext cx="990738" cy="971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9FE1ED-D800-E571-AA01-9250CFE9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039" y="3037173"/>
            <a:ext cx="914528" cy="866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D35A28-7D33-1855-5B9F-7CE696BB7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64" y="3947253"/>
            <a:ext cx="1179468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8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C4143-FA9E-33B9-7FCD-65ACA1A9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79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Anusha, Mikaela or </a:t>
            </a:r>
            <a:r>
              <a:rPr lang="en-US" sz="2000" dirty="0"/>
              <a:t>Zoie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will be my swim instructor! They will help me learn to swim!</a:t>
            </a:r>
          </a:p>
        </p:txBody>
      </p:sp>
      <p:pic>
        <p:nvPicPr>
          <p:cNvPr id="9" name="Picture 8" descr="A person in a pool holding a tube&#10;&#10;Description automatically generated">
            <a:extLst>
              <a:ext uri="{FF2B5EF4-FFF2-40B4-BE49-F238E27FC236}">
                <a16:creationId xmlns:a16="http://schemas.microsoft.com/office/drawing/2014/main" id="{355CA249-860C-F0B3-0959-A34D5EFEC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" b="-1"/>
          <a:stretch/>
        </p:blipFill>
        <p:spPr>
          <a:xfrm>
            <a:off x="0" y="44"/>
            <a:ext cx="3051876" cy="4172826"/>
          </a:xfrm>
          <a:prstGeom prst="rect">
            <a:avLst/>
          </a:prstGeom>
        </p:spPr>
      </p:pic>
      <p:pic>
        <p:nvPicPr>
          <p:cNvPr id="7" name="Content Placeholder 6" descr="A person in a pool with a float on her head&#10;&#10;Description automatically generated">
            <a:extLst>
              <a:ext uri="{FF2B5EF4-FFF2-40B4-BE49-F238E27FC236}">
                <a16:creationId xmlns:a16="http://schemas.microsoft.com/office/drawing/2014/main" id="{391B1D6D-A3AA-F24F-31B8-F4ACF012F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" b="-2"/>
          <a:stretch/>
        </p:blipFill>
        <p:spPr>
          <a:xfrm>
            <a:off x="3051876" y="0"/>
            <a:ext cx="3051896" cy="4172869"/>
          </a:xfrm>
          <a:prstGeom prst="rect">
            <a:avLst/>
          </a:prstGeom>
        </p:spPr>
      </p:pic>
      <p:pic>
        <p:nvPicPr>
          <p:cNvPr id="13" name="Picture 12" descr="A person holding a baby in a pool&#10;&#10;Description automatically generated">
            <a:extLst>
              <a:ext uri="{FF2B5EF4-FFF2-40B4-BE49-F238E27FC236}">
                <a16:creationId xmlns:a16="http://schemas.microsoft.com/office/drawing/2014/main" id="{674EAB63-BB2B-9C40-6A66-86F55DC3F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" b="-2"/>
          <a:stretch/>
        </p:blipFill>
        <p:spPr>
          <a:xfrm>
            <a:off x="6103772" y="86"/>
            <a:ext cx="3051896" cy="4172869"/>
          </a:xfrm>
          <a:prstGeom prst="rect">
            <a:avLst/>
          </a:prstGeom>
        </p:spPr>
      </p:pic>
      <p:pic>
        <p:nvPicPr>
          <p:cNvPr id="15" name="Picture 14" descr="A person holding a yellow pool noodle&#10;&#10;Description automatically generated">
            <a:extLst>
              <a:ext uri="{FF2B5EF4-FFF2-40B4-BE49-F238E27FC236}">
                <a16:creationId xmlns:a16="http://schemas.microsoft.com/office/drawing/2014/main" id="{17A063E4-1B4B-3B6E-CA5D-7058887E2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741" b="-1"/>
          <a:stretch/>
        </p:blipFill>
        <p:spPr>
          <a:xfrm>
            <a:off x="9155668" y="93"/>
            <a:ext cx="3051896" cy="41728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94627-CC33-1F6E-FBAB-7E3A32A4C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04116" y="623275"/>
            <a:ext cx="1507569" cy="2644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ABA4B-574E-3BEB-1A64-098A2DBDE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21" y="3586297"/>
            <a:ext cx="2739804" cy="2644860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D1C22-E41F-7DEE-07EF-456676BD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056640"/>
            <a:ext cx="4360324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If I have questions, I can raise my hand. If I feel unsure, my teacher will help me. It's nice that my friends can cheer me on when I do a good job.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18F08F-7F22-302F-0B15-8145F99F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57" y="644947"/>
            <a:ext cx="2504714" cy="26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1052-91AB-32B1-071A-C92F5AB1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863" y="1617785"/>
            <a:ext cx="3683837" cy="240557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800" dirty="0"/>
              <a:t>After swimming, I will dry off and change back into my clothes. I may be asked to take a shower. I will feel proud of myself for trying my best!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9F9C3-05A9-5FF6-AEDF-EEA60A654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3274"/>
          <a:stretch/>
        </p:blipFill>
        <p:spPr>
          <a:xfrm rot="5400000">
            <a:off x="20" y="10"/>
            <a:ext cx="6709729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0C4553-5AA5-ABAD-A86E-A9DB53A5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06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314F52-50BF-91A2-1CE5-F6BA35C94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C556E2-7688-DAC5-DDA8-DE5C3BE8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478A97-D061-71EC-B86F-711C0DE2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361" y="4023359"/>
            <a:ext cx="3772426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083D-60D1-A8FB-83DC-8760D595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am excited to go to swimming lessons at the </a:t>
            </a:r>
            <a:r>
              <a:rPr lang="en-US" sz="2500" dirty="0"/>
              <a:t>British Swim School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I will have fun and learn new things!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1834D-BF0A-8106-66D9-49BD553E7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6673"/>
          <a:stretch/>
        </p:blipFill>
        <p:spPr>
          <a:xfrm rot="5400000">
            <a:off x="408024" y="-408023"/>
            <a:ext cx="5279933" cy="6096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0F0416-9A80-5992-DD43-7B2F4DDB6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6673"/>
          <a:stretch/>
        </p:blipFill>
        <p:spPr>
          <a:xfrm rot="5400000">
            <a:off x="6747479" y="517554"/>
            <a:ext cx="4793031" cy="41513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847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302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Inter</vt:lpstr>
      <vt:lpstr>Office Theme</vt:lpstr>
      <vt:lpstr>Swimming Lessons with the British Swim School at DoubleTree Hotel</vt:lpstr>
      <vt:lpstr>I am going to swim lessons with the British Swim School. When we get there, we will park the car and I walk safely to the building.</vt:lpstr>
      <vt:lpstr>Swimming lessons are fun! I am excited to learn how to swim better. When I get to the British Swim School, I will see my teacher and my classmates. The teacher is there to help me learn. The other kids are there to learn too. </vt:lpstr>
      <vt:lpstr>Before we start swimming, I will walk to the bathroom and change into my swimsuit. I can ask for help if I need it. It’s great that I have my towel ready.</vt:lpstr>
      <vt:lpstr>In swimming lessons, I will learn new skills. I will practice floating, kicking, and breathing in the water. I might feel a little nervous, but that is okay! I can take deep breaths to help me feel calm.</vt:lpstr>
      <vt:lpstr>Logi, Anusha, Mikaela or Zoie will be my swim instructor! They will help me learn to swim!</vt:lpstr>
      <vt:lpstr>If I have questions, I can raise my hand. If I feel unsure, my teacher will help me. It's nice that my friends can cheer me on when I do a good job.</vt:lpstr>
      <vt:lpstr>After swimming, I will dry off and change back into my clothes. I may be asked to take a shower. I will feel proud of myself for trying my best!</vt:lpstr>
      <vt:lpstr>I am excited to go to swimming lessons at the British Swim School. I will have fun and learn new things!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Bethany Jensen</dc:creator>
  <cp:lastModifiedBy>Kristen Cariglia (Finne-Gregoire)</cp:lastModifiedBy>
  <cp:revision>4</cp:revision>
  <dcterms:created xsi:type="dcterms:W3CDTF">2024-08-14T14:25:45Z</dcterms:created>
  <dcterms:modified xsi:type="dcterms:W3CDTF">2024-10-24T18:17:08Z</dcterms:modified>
</cp:coreProperties>
</file>